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79F53-F739-6482-8342-3B3D4EC54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3C1190-D68D-4A20-CC8B-FD6315B8C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3DC7F-BE22-2660-DAEE-1B932C01F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C0D455-523D-EA69-65C0-C8987FFCB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22B19-B05D-28D7-66BE-29AEFC396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54230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A54B2-F35A-77AB-F37A-0B093F202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CE707-B197-F5B0-3639-4F325DDE3A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E3F53-F3CD-E2F4-521D-41C5E3DD3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F165A-1FC9-9A2A-A2F3-6BD76948C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94F0D-DAF2-5EF5-1191-BE06D1B0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92768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CFDAF6-E7D9-C2DA-15EB-B513CBF9D5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330EC-6A9F-2EB3-03DA-0191C2583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F3B82-11AD-B478-4431-8C66859DD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149A3-418D-92C3-C0FC-8ABCAFBC7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2975F-B6FD-BD39-A878-C1F22C4FC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4260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3158D-B6E3-1AEA-A853-7CE4B5DAB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10F4F-B8BC-6FAE-6503-1CF3C32809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A5B21-1F64-8E20-B6B2-564BE9EC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7C06A-B623-F9E2-093F-065C5B656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BCBEF-0846-367C-B9D4-916313CAC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362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50192-A719-637A-97C2-3CAEE4D70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E3255-001A-674B-E9A9-B17AE1F24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9D0A7-7652-EFF6-DD8F-9216102D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9EFD7-690B-FB23-FB4A-882CD243C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AFB12-255E-0974-D4F1-2B74880E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43165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3E135-3332-D22E-D1FF-2D5010AA1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5FF53-A0AC-F441-7563-6BE75AB264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ACFF2-ED4B-273B-37A5-23205E3AD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A2771-1983-B35C-181D-F30F76042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39E67-1B7E-9629-3425-010AD439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843DB-33E2-AC13-0651-D0889AA60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1462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0CC77-5260-3C1D-5FDD-1646B17F9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84985-8DEC-4A6B-B12B-350566F751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250F1-2B3F-3C08-7823-6650707D5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492FA-FF7D-DBAF-4A15-038DCB9B1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8E3F93-A985-C6D7-EFBE-ACFB4B7B39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16EC35-B122-19AC-7DE3-0A31F923B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84C884-E8A6-3BE2-31FE-7419422B3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BFA836-BA3C-9FA3-BE74-1F9D14753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3075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FAE8-1C41-E68A-BE4C-5E0D2E6EF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D4DDC0-957E-A89B-F8D2-276F180E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26AB38-E0D3-1B28-2BB1-B9624A70F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08CDE-FFDC-877D-7E1B-165DF11D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46810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2A86DD-B987-048E-48BB-68A9B7598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DD6644-F65A-4D4F-64D0-A7338E0B7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6B2E7-11E6-7CFC-E757-78AA0CE9F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93670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C5990-61A6-136E-A74A-32C63073C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F9A5-F20E-D2F7-4195-AD85E464A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87BBFD-AF53-C7C3-0742-DEE78B9B0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AB944-E85A-E840-1593-B7D2B8846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EB3D7B-CC6B-8866-21C7-7039C22F7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9930BE-9C49-6F05-D17C-D8834763E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89339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4A1B6-6BF0-2475-D645-1D30107D7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82E9C-E7B7-BCCF-5AB3-C1A2F2F0C7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5FFF8-7DDF-F142-998E-FCBFF7F60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11D2F-1B35-A034-0E12-39C038B73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C2B3B3-C637-0E53-71D3-5D8DE184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1D559-E17F-7396-D4A6-E5D6D017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301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C47ADB-E5C4-D9F9-8E2C-57045E553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8025E-0F80-6270-A15C-37A5D58C8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43BAF-61D3-6BF7-E718-91A64A13FB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B8E054-6404-457E-BF79-EA8CAEE4A11A}" type="datetimeFigureOut">
              <a:rPr lang="en-SG" smtClean="0"/>
              <a:t>27/10/2023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5EE12-0C09-21A6-6AC6-9691ACA209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6BDFE-C416-1D89-BD0D-F798138EB0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BFCA9-EDAC-4B85-8309-D729B83E01C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5335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>
                <a:extLst>
                  <a:ext uri="{FF2B5EF4-FFF2-40B4-BE49-F238E27FC236}">
                    <a16:creationId xmlns:a16="http://schemas.microsoft.com/office/drawing/2014/main" id="{C7433421-2A78-B451-ABF0-93E63803C1E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10351924"/>
                  </p:ext>
                </p:extLst>
              </p:nvPr>
            </p:nvGraphicFramePr>
            <p:xfrm>
              <a:off x="5553922" y="3234031"/>
              <a:ext cx="1084155" cy="38993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84155" cy="389934"/>
                    </a:xfrm>
                    <a:prstGeom prst="rect">
                      <a:avLst/>
                    </a:prstGeom>
                  </am3d:spPr>
                  <am3d:camera>
                    <am3d:pos x="0" y="0" z="662170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0036" d="1000000"/>
                    <am3d:preTrans dx="-4330240" dy="-4757792" dz="9232079"/>
                    <am3d:scale>
                      <am3d:sx n="1000000" d="1000000"/>
                      <am3d:sy n="1000000" d="1000000"/>
                      <am3d:sz n="1000000" d="1000000"/>
                    </am3d:scale>
                    <am3d:rot ax="5133173" ay="-825814" az="64861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268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>
                <a:extLst>
                  <a:ext uri="{FF2B5EF4-FFF2-40B4-BE49-F238E27FC236}">
                    <a16:creationId xmlns:a16="http://schemas.microsoft.com/office/drawing/2014/main" id="{C7433421-2A78-B451-ABF0-93E63803C1E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3922" y="3234031"/>
                <a:ext cx="1084155" cy="3899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Shark">
                <a:extLst>
                  <a:ext uri="{FF2B5EF4-FFF2-40B4-BE49-F238E27FC236}">
                    <a16:creationId xmlns:a16="http://schemas.microsoft.com/office/drawing/2014/main" id="{578570A0-5AAB-3B50-A591-0582DAD69C6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30407217"/>
                  </p:ext>
                </p:extLst>
              </p:nvPr>
            </p:nvGraphicFramePr>
            <p:xfrm>
              <a:off x="3876938" y="1680208"/>
              <a:ext cx="4438120" cy="326505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438120" cy="3265052"/>
                    </a:xfrm>
                    <a:prstGeom prst="rect">
                      <a:avLst/>
                    </a:prstGeom>
                  </am3d:spPr>
                  <am3d:camera>
                    <am3d:pos x="0" y="0" z="528824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803375" d="1000000"/>
                    <am3d:preTrans dx="-3113" dy="-5273573" dz="8460973"/>
                    <am3d:scale>
                      <am3d:sx n="1000000" d="1000000"/>
                      <am3d:sy n="1000000" d="1000000"/>
                      <am3d:sz n="1000000" d="1000000"/>
                    </am3d:scale>
                    <am3d:rot ax="-299987" ay="18710" az="-163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63295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Shark">
                <a:extLst>
                  <a:ext uri="{FF2B5EF4-FFF2-40B4-BE49-F238E27FC236}">
                    <a16:creationId xmlns:a16="http://schemas.microsoft.com/office/drawing/2014/main" id="{578570A0-5AAB-3B50-A591-0582DAD69C6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6938" y="1680208"/>
                <a:ext cx="4438120" cy="3265052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2.23.2.72">
            <a:extLst>
              <a:ext uri="{FF2B5EF4-FFF2-40B4-BE49-F238E27FC236}">
                <a16:creationId xmlns:a16="http://schemas.microsoft.com/office/drawing/2014/main" id="{A949E190-9537-B7C4-7EF8-BC8C15009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3679" y="216679"/>
            <a:ext cx="6424637" cy="642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1581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Tan</dc:creator>
  <cp:lastModifiedBy>Christian Tan</cp:lastModifiedBy>
  <cp:revision>4</cp:revision>
  <dcterms:created xsi:type="dcterms:W3CDTF">2023-10-27T07:58:44Z</dcterms:created>
  <dcterms:modified xsi:type="dcterms:W3CDTF">2023-10-27T09:49:34Z</dcterms:modified>
</cp:coreProperties>
</file>

<file path=docProps/thumbnail.jpeg>
</file>